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6" r:id="rId3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60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6" autoAdjust="0"/>
    <p:restoredTop sz="94660"/>
  </p:normalViewPr>
  <p:slideViewPr>
    <p:cSldViewPr snapToGrid="0">
      <p:cViewPr varScale="1">
        <p:scale>
          <a:sx n="54" d="100"/>
          <a:sy n="54" d="100"/>
        </p:scale>
        <p:origin x="2190" y="90"/>
      </p:cViewPr>
      <p:guideLst>
        <p:guide orient="horz" pos="2880"/>
        <p:guide pos="6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38846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29572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40245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76871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41278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89742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7804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33050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0117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3891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04566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0FC19D-85FD-4963-9B32-D4B069B9E183}" type="datetimeFigureOut">
              <a:rPr lang="en-US" smtClean="0"/>
              <a:pPr/>
              <a:t>5/7/2014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60FD65-CEF2-4461-9ACA-361921FD8E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66756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62" name="Picture 138"/>
          <p:cNvPicPr>
            <a:picLocks noChangeAspect="1" noChangeArrowheads="1"/>
          </p:cNvPicPr>
          <p:nvPr/>
        </p:nvPicPr>
        <p:blipFill>
          <a:blip r:embed="rId2"/>
          <a:srcRect l="362" t="2519" r="3978" b="2596"/>
          <a:stretch>
            <a:fillRect/>
          </a:stretch>
        </p:blipFill>
        <p:spPr bwMode="auto">
          <a:xfrm>
            <a:off x="409575" y="4422172"/>
            <a:ext cx="5600700" cy="4181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1161" name="Picture 137"/>
          <p:cNvPicPr>
            <a:picLocks noChangeAspect="1" noChangeArrowheads="1"/>
          </p:cNvPicPr>
          <p:nvPr/>
        </p:nvPicPr>
        <p:blipFill>
          <a:blip r:embed="rId3"/>
          <a:srcRect l="534" t="2454" r="3969" b="2445"/>
          <a:stretch>
            <a:fillRect/>
          </a:stretch>
        </p:blipFill>
        <p:spPr bwMode="auto">
          <a:xfrm>
            <a:off x="428625" y="304800"/>
            <a:ext cx="5591175" cy="419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140" name="TextBox 139"/>
          <p:cNvSpPr txBox="1"/>
          <p:nvPr/>
        </p:nvSpPr>
        <p:spPr>
          <a:xfrm>
            <a:off x="270463" y="325776"/>
            <a:ext cx="4219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A</a:t>
            </a:r>
            <a:endParaRPr lang="en-US" sz="3200" dirty="0"/>
          </a:p>
        </p:txBody>
      </p:sp>
      <p:sp>
        <p:nvSpPr>
          <p:cNvPr id="141" name="TextBox 140"/>
          <p:cNvSpPr txBox="1"/>
          <p:nvPr/>
        </p:nvSpPr>
        <p:spPr>
          <a:xfrm>
            <a:off x="270463" y="4330329"/>
            <a:ext cx="4219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B</a:t>
            </a:r>
            <a:endParaRPr lang="en-US" sz="3200" dirty="0"/>
          </a:p>
        </p:txBody>
      </p:sp>
      <p:sp>
        <p:nvSpPr>
          <p:cNvPr id="2" name="Down Arrow 1"/>
          <p:cNvSpPr/>
          <p:nvPr/>
        </p:nvSpPr>
        <p:spPr>
          <a:xfrm>
            <a:off x="4218296" y="1254408"/>
            <a:ext cx="136477" cy="464024"/>
          </a:xfrm>
          <a:prstGeom prst="down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8189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/>
          <p:cNvPicPr>
            <a:picLocks noChangeAspect="1" noChangeArrowheads="1"/>
          </p:cNvPicPr>
          <p:nvPr/>
        </p:nvPicPr>
        <p:blipFill>
          <a:blip r:embed="rId2"/>
          <a:srcRect l="309" t="3004" r="4404" b="2575"/>
          <a:stretch>
            <a:fillRect/>
          </a:stretch>
        </p:blipFill>
        <p:spPr bwMode="auto">
          <a:xfrm>
            <a:off x="441792" y="719191"/>
            <a:ext cx="5578867" cy="41610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8" name="TextBox 7"/>
          <p:cNvSpPr txBox="1"/>
          <p:nvPr/>
        </p:nvSpPr>
        <p:spPr>
          <a:xfrm>
            <a:off x="215722" y="629946"/>
            <a:ext cx="4042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C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633088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77</TotalTime>
  <Words>3</Words>
  <Application>Microsoft Office PowerPoint</Application>
  <PresentationFormat>Letter Paper (8.5x11 in)</PresentationFormat>
  <Paragraphs>3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Christians, Uwe</dc:creator>
  <cp:lastModifiedBy>Uwe</cp:lastModifiedBy>
  <cp:revision>10</cp:revision>
  <dcterms:created xsi:type="dcterms:W3CDTF">2014-05-04T22:18:36Z</dcterms:created>
  <dcterms:modified xsi:type="dcterms:W3CDTF">2014-05-07T19:01:27Z</dcterms:modified>
</cp:coreProperties>
</file>

<file path=docProps/thumbnail.jpeg>
</file>